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0"/>
  </p:notesMasterIdLst>
  <p:sldIdLst>
    <p:sldId id="32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325" r:id="rId21"/>
    <p:sldId id="326" r:id="rId22"/>
    <p:sldId id="327" r:id="rId23"/>
    <p:sldId id="328" r:id="rId24"/>
    <p:sldId id="329" r:id="rId25"/>
    <p:sldId id="330" r:id="rId26"/>
    <p:sldId id="332" r:id="rId27"/>
    <p:sldId id="331" r:id="rId28"/>
    <p:sldId id="333" r:id="rId29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2018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2A36ACB-B0D7-4213-8536-D3639D2DD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7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F42E04F-35AB-42CA-ACE0-C5F2B57CA4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8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5842C4F-C40F-4F18-B19D-71A1D7F67B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5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8CFB151-2CD7-45A2-94D1-C4D8F16669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9AAC85E-6E70-4570-836A-A4B0D437BE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3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A66ACA8-0072-47E6-BC73-0BD26DAABA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464D988-A8E4-4D14-B72F-DCAA91A9E8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AA869B1-9B45-4B89-B1F1-3BCFF907AA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0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C13A8C9-706A-49BE-9C54-146B73F79F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8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90494D1-CBA5-4686-82BB-7411257D1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9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CB7AA84-BAD9-4D51-810D-B2E8C3FE7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4CE6C7A-8277-4F49-95D0-157E39D1D9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06C7801-B49C-4914-856A-E948F9235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33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82BF922-014B-46FB-888B-AC9A984AFF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1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CCFAEE0-1737-40D7-B4BA-50A2B21EF4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1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007A5B2-248F-4298-97BE-A46A184FEB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71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1B422BF-67A1-4589-B71D-303657C5C1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9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15E43AC-DF1D-4DE3-BCFD-5F18F22127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43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9BF2DC-0D42-4FC3-A753-94903EBF8A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49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99C9C4C-20F3-4761-AD4A-207CE13580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74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FA8718-F791-442A-93CD-B20ADB7D03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5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6635E79-81BF-41C7-80F7-140DD6F76B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34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98CCD0-03F3-4B65-8286-5150352CB6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80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3509DE-24AD-4D4F-ABEC-AFDAC9ED9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45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6AF1BB-DAAD-4780-91AE-C67EA6C23C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08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2882BFB-8846-491C-9840-D8A7A9579D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69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F55ADE2-3A8C-4F75-B30C-95F5F7C728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26544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627</TotalTime>
  <Words>0</Words>
  <Application>Microsoft Office PowerPoint</Application>
  <PresentationFormat>画面に合わせる (4:3)</PresentationFormat>
  <Paragraphs>0</Paragraphs>
  <Slides>27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32</cp:revision>
  <cp:lastPrinted>2019-12-09T04:02:39Z</cp:lastPrinted>
  <dcterms:created xsi:type="dcterms:W3CDTF">2017-08-28T01:14:53Z</dcterms:created>
  <dcterms:modified xsi:type="dcterms:W3CDTF">2023-01-13T08:12:20Z</dcterms:modified>
</cp:coreProperties>
</file>